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25"/>
  </p:notesMasterIdLst>
  <p:sldIdLst>
    <p:sldId id="272" r:id="rId4"/>
    <p:sldId id="297" r:id="rId5"/>
    <p:sldId id="316" r:id="rId6"/>
    <p:sldId id="391" r:id="rId7"/>
    <p:sldId id="438" r:id="rId8"/>
    <p:sldId id="436" r:id="rId9"/>
    <p:sldId id="433" r:id="rId10"/>
    <p:sldId id="435" r:id="rId11"/>
    <p:sldId id="376" r:id="rId12"/>
    <p:sldId id="424" r:id="rId13"/>
    <p:sldId id="423" r:id="rId14"/>
    <p:sldId id="425" r:id="rId15"/>
    <p:sldId id="437" r:id="rId16"/>
    <p:sldId id="432" r:id="rId17"/>
    <p:sldId id="377" r:id="rId18"/>
    <p:sldId id="430" r:id="rId19"/>
    <p:sldId id="421" r:id="rId20"/>
    <p:sldId id="426" r:id="rId21"/>
    <p:sldId id="427" r:id="rId22"/>
    <p:sldId id="428" r:id="rId23"/>
    <p:sldId id="276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2018/6/28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2018/6/28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2018/6/28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callbacks/#modelcheckpoin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第十週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2018.06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960" t="23630" r="50025" b="51947"/>
          <a:stretch/>
        </p:blipFill>
        <p:spPr>
          <a:xfrm>
            <a:off x="1071879" y="1258430"/>
            <a:ext cx="8615329" cy="36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844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902" t="22442" r="14307" b="24092"/>
          <a:stretch/>
        </p:blipFill>
        <p:spPr>
          <a:xfrm>
            <a:off x="1071880" y="765582"/>
            <a:ext cx="10149262" cy="50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752" t="21782" r="14233" b="23697"/>
          <a:stretch/>
        </p:blipFill>
        <p:spPr>
          <a:xfrm>
            <a:off x="1071880" y="914400"/>
            <a:ext cx="10133743" cy="47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827" t="21650" r="33169" b="55644"/>
          <a:stretch/>
        </p:blipFill>
        <p:spPr>
          <a:xfrm>
            <a:off x="1071880" y="1249378"/>
            <a:ext cx="10128938" cy="35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1880" y="197074"/>
            <a:ext cx="285732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4332" t="26535" r="19208" b="44422"/>
          <a:stretch/>
        </p:blipFill>
        <p:spPr>
          <a:xfrm>
            <a:off x="1050133" y="1294644"/>
            <a:ext cx="10091733" cy="35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7228" t="42221" r="12079" b="27393"/>
          <a:stretch/>
        </p:blipFill>
        <p:spPr>
          <a:xfrm>
            <a:off x="1071880" y="1276538"/>
            <a:ext cx="10138162" cy="36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6637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" y="1123935"/>
            <a:ext cx="10050930" cy="49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9353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050" t="22047" r="38218" b="7590"/>
          <a:stretch/>
        </p:blipFill>
        <p:spPr>
          <a:xfrm>
            <a:off x="1071880" y="566405"/>
            <a:ext cx="7447431" cy="5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89353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901" t="22574" r="29678" b="32409"/>
          <a:stretch/>
        </p:blipFill>
        <p:spPr>
          <a:xfrm>
            <a:off x="1066389" y="1068308"/>
            <a:ext cx="10059222" cy="505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901" t="21518" r="49876" b="51815"/>
          <a:stretch/>
        </p:blipFill>
        <p:spPr>
          <a:xfrm>
            <a:off x="1071880" y="1213164"/>
            <a:ext cx="8956519" cy="44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zh-TW" altLang="en-US" sz="3200" spc="-1" dirty="0">
                <a:latin typeface="微軟正黑體" panose="020B0604030504040204" pitchFamily="34" charset="-120"/>
              </a:rPr>
              <a:t>保存</a:t>
            </a:r>
            <a:r>
              <a:rPr lang="en-US" altLang="zh-TW" sz="3200" spc="-1" dirty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>
                <a:latin typeface="微軟正黑體" panose="020B0604030504040204" pitchFamily="34" charset="-120"/>
              </a:rPr>
              <a:t>模型訓練過程中最佳化參數</a:t>
            </a:r>
            <a:r>
              <a:rPr lang="en-US" altLang="zh-TW" sz="3200" spc="-1" dirty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>
                <a:latin typeface="微軟正黑體" panose="020B0604030504040204" pitchFamily="34" charset="-120"/>
              </a:rPr>
            </a:br>
            <a:r>
              <a:rPr lang="en-US" altLang="zh-TW" sz="3200" spc="-1" dirty="0">
                <a:latin typeface="微軟正黑體" panose="020B0604030504040204" pitchFamily="34" charset="-120"/>
              </a:rPr>
              <a:t>--</a:t>
            </a:r>
            <a:r>
              <a:rPr lang="zh-TW" altLang="en-US" sz="3200" spc="-1" dirty="0">
                <a:latin typeface="微軟正黑體" panose="020B0604030504040204" pitchFamily="34" charset="-120"/>
              </a:rPr>
              <a:t>使用</a:t>
            </a:r>
            <a:r>
              <a:rPr lang="en-US" altLang="zh-TW" sz="3200" spc="-1" dirty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>
                <a:latin typeface="微軟正黑體" panose="020B0604030504040204" pitchFamily="34" charset="-120"/>
              </a:rPr>
              <a:t>的</a:t>
            </a:r>
            <a:r>
              <a:rPr lang="en-US" altLang="zh-TW" sz="3200" spc="-1" dirty="0">
                <a:latin typeface="微軟正黑體" panose="020B0604030504040204" pitchFamily="34" charset="-120"/>
              </a:rPr>
              <a:t>ModelCheckpoint</a:t>
            </a: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zh-TW" altLang="en-US" sz="3200" spc="-1" dirty="0" smtClean="0">
                <a:latin typeface="微軟正黑體" panose="020B0604030504040204" pitchFamily="34" charset="-120"/>
              </a:rPr>
              <a:t>玩家本週儲值天數預測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r>
              <a:rPr lang="en-US" altLang="zh-TW" sz="3200" spc="-1" dirty="0" smtClean="0">
                <a:latin typeface="微軟正黑體" panose="020B0604030504040204" pitchFamily="34" charset="-120"/>
              </a:rPr>
              <a:t>--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以完美世界玩家為例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754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450" t="24951" r="56485" b="16303"/>
          <a:stretch/>
        </p:blipFill>
        <p:spPr>
          <a:xfrm>
            <a:off x="1071880" y="660903"/>
            <a:ext cx="7148667" cy="56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6428306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ModelCheckpoint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ModelCheckpoint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ModelCheckpoint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的作用：</a:t>
            </a: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模型預測結果</a:t>
            </a:r>
            <a:r>
              <a:rPr lang="zh-TW" altLang="en-US" sz="2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預設使用</a:t>
            </a:r>
            <a:r>
              <a:rPr lang="zh-TW" altLang="en-US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最後一次訓練得到的參數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</a:t>
            </a:r>
            <a:r>
              <a:rPr lang="zh-TW" altLang="en-US" sz="2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它未必是最佳的</a:t>
            </a:r>
            <a:r>
              <a:rPr lang="zh-TW" altLang="en-US" sz="2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ModelCheckpoint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提取訓練</a:t>
            </a:r>
            <a:r>
              <a:rPr lang="zh-TW" altLang="en-US" sz="2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過程中最佳參數。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ModelCheckpoint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31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289353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玩家本週儲值天數預測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050" t="22047" r="38218" b="7590"/>
          <a:stretch/>
        </p:blipFill>
        <p:spPr>
          <a:xfrm>
            <a:off x="1071880" y="715224"/>
            <a:ext cx="7447431" cy="563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ModelCheckpoint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26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ModelCheckpoint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重要參數：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filepath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：參數儲存的檔案路徑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monitor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modelcheckpoint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監控的參數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loss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save_best_only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：是否只保存最佳的參數</a:t>
            </a: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：選擇最大化、最小化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monitor = loss, mode=‘min’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，代表要保留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r>
              <a:rPr lang="zh-TW" altLang="en-US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最小時的參數</a:t>
            </a:r>
            <a: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ModelCheckpoint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51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9108" t="8316" r="5396" b="4554"/>
          <a:stretch/>
        </p:blipFill>
        <p:spPr>
          <a:xfrm>
            <a:off x="1032094" y="0"/>
            <a:ext cx="8483098" cy="634789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9678155" y="4110274"/>
            <a:ext cx="1855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</a:t>
            </a:r>
            <a:r>
              <a:rPr lang="zh-TW" altLang="en-US" dirty="0" smtClean="0"/>
              <a:t>：</a:t>
            </a:r>
            <a:r>
              <a:rPr lang="en-US" altLang="zh-TW" dirty="0">
                <a:hlinkClick r:id="rId3"/>
              </a:rPr>
              <a:t>https://keras.io/callbacks/#</a:t>
            </a:r>
            <a:r>
              <a:rPr lang="en-US" altLang="zh-TW" dirty="0" smtClean="0">
                <a:hlinkClick r:id="rId3"/>
              </a:rPr>
              <a:t>modelcheckpoint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50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h5py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3"/>
            <a:ext cx="10581690" cy="4437371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h5py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的套件，讓我們可以將檔案儲存成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hdf5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檔，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hdf5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檔來保存神經網絡模型的參數。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Hdf5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檔的優點在於速度、佔用空間小。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ModelCheckpoint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661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358773" y="3465513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spc="300" dirty="0" smtClean="0">
                <a:solidFill>
                  <a:schemeClr val="bg1"/>
                </a:solidFill>
              </a:rPr>
              <a:t>玩家本週儲值天數預測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12549</TotalTime>
  <Words>168</Words>
  <Application>Microsoft Office PowerPoint</Application>
  <PresentationFormat>寬螢幕</PresentationFormat>
  <Paragraphs>48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DejaVu Sans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1_回顧</vt:lpstr>
      <vt:lpstr>有機</vt:lpstr>
      <vt:lpstr>PowerPoint 簡報</vt:lpstr>
      <vt:lpstr>PowerPoint 簡報</vt:lpstr>
      <vt:lpstr>ModelCheckpoint介紹</vt:lpstr>
      <vt:lpstr>ModelCheckpoint介紹</vt:lpstr>
      <vt:lpstr>PowerPoint 簡報</vt:lpstr>
      <vt:lpstr>ModelCheckpoint介紹</vt:lpstr>
      <vt:lpstr>PowerPoint 簡報</vt:lpstr>
      <vt:lpstr>h5py介紹</vt:lpstr>
      <vt:lpstr>玩家本週儲值天數預測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864</cp:revision>
  <dcterms:created xsi:type="dcterms:W3CDTF">2018-04-17T05:15:45Z</dcterms:created>
  <dcterms:modified xsi:type="dcterms:W3CDTF">2018-06-28T08:08:04Z</dcterms:modified>
</cp:coreProperties>
</file>